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E8599727-5013-443E-828D-115B94E37CCB}"/>
    <pc:docChg chg="modSld">
      <pc:chgData name="Sandra Štambuk" userId="57dc3b68-088a-45de-9236-fd178a7068ed" providerId="ADAL" clId="{E8599727-5013-443E-828D-115B94E37CCB}" dt="2021-10-08T13:20:58.493" v="4" actId="20577"/>
      <pc:docMkLst>
        <pc:docMk/>
      </pc:docMkLst>
      <pc:sldChg chg="modSp">
        <pc:chgData name="Sandra Štambuk" userId="57dc3b68-088a-45de-9236-fd178a7068ed" providerId="ADAL" clId="{E8599727-5013-443E-828D-115B94E37CCB}" dt="2021-10-08T13:20:58.493" v="4" actId="20577"/>
        <pc:sldMkLst>
          <pc:docMk/>
          <pc:sldMk cId="914178496" sldId="257"/>
        </pc:sldMkLst>
        <pc:spChg chg="mod">
          <ac:chgData name="Sandra Štambuk" userId="57dc3b68-088a-45de-9236-fd178a7068ed" providerId="ADAL" clId="{E8599727-5013-443E-828D-115B94E37CCB}" dt="2021-10-08T13:20:38.502" v="3" actId="20577"/>
          <ac:spMkLst>
            <pc:docMk/>
            <pc:sldMk cId="914178496" sldId="257"/>
            <ac:spMk id="6" creationId="{B682ED36-6632-4D2E-B11E-FDFC84FC1CA6}"/>
          </ac:spMkLst>
        </pc:spChg>
        <pc:spChg chg="mod">
          <ac:chgData name="Sandra Štambuk" userId="57dc3b68-088a-45de-9236-fd178a7068ed" providerId="ADAL" clId="{E8599727-5013-443E-828D-115B94E37CCB}" dt="2021-10-08T13:20:58.493" v="4" actId="20577"/>
          <ac:spMkLst>
            <pc:docMk/>
            <pc:sldMk cId="914178496" sldId="257"/>
            <ac:spMk id="13" creationId="{4740E272-C4F9-4EAD-98DF-9CB35D4D1C14}"/>
          </ac:spMkLst>
        </pc:spChg>
      </pc:sldChg>
      <pc:sldChg chg="modSp">
        <pc:chgData name="Sandra Štambuk" userId="57dc3b68-088a-45de-9236-fd178a7068ed" providerId="ADAL" clId="{E8599727-5013-443E-828D-115B94E37CCB}" dt="2021-10-08T13:19:21.251" v="1" actId="20577"/>
        <pc:sldMkLst>
          <pc:docMk/>
          <pc:sldMk cId="1589209370" sldId="259"/>
        </pc:sldMkLst>
        <pc:spChg chg="mod">
          <ac:chgData name="Sandra Štambuk" userId="57dc3b68-088a-45de-9236-fd178a7068ed" providerId="ADAL" clId="{E8599727-5013-443E-828D-115B94E37CCB}" dt="2021-10-08T13:19:21.251" v="1" actId="20577"/>
          <ac:spMkLst>
            <pc:docMk/>
            <pc:sldMk cId="1589209370" sldId="259"/>
            <ac:spMk id="6" creationId="{AE074ED3-397E-465C-835C-FEA7F685AD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49814B-79BA-452E-AF46-395882D36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4607B0F-D54C-4746-9ABD-1F4138CA7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7493870-AF37-49E0-B34A-AD10C527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A90A9D7-BF5F-4C00-B984-EAF01B25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EAB87AF-124A-4DE5-A619-8F456508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1201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2E38E3-6D95-4751-BA07-D4299407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E93E4AE-6F58-417B-9574-D28E2458B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D95FFDD-7080-4439-AC06-FA358C88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2830072-8CD4-4529-8848-115BC580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2D4F16E-CA6D-41BA-B043-121922D4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9661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0E5598C-5DE6-4F90-B41B-65341F3FD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CB854F6-A0CB-41E1-A27D-8747CA902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0F58A8D-892A-462F-9F65-B2B7860E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10EBE37-1098-483C-9824-68AC5D67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1147157-E085-42E1-A6C0-0C23BC17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91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E561E3-B53A-4589-AD59-5F7CC0F2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FC83B86-13FB-4B2A-A1F2-9AAC4376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3167A3A-2C41-4424-9D06-D9E45184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74BD45C-C3A3-4E85-B09A-EC0C25B9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AD1168E-8426-44C7-A828-92216F37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280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24633B-2D11-4058-A8C0-CD836D89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EB42852-326C-4FC2-90B2-C9A0AD21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F5ADDC1-4FF1-435A-A70B-95EDBA74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2C211C6-A960-4E0C-A120-2303E024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C7FF7E1-C824-4987-B036-A293918C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136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C38633-64DC-4E6C-B9C0-56D0541C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A3B222F-5949-4B63-8B58-A2B103270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0B0A3C2-4BD6-45E8-A3DD-3262DDAF0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A4D1315-987E-45EC-954D-84BAAA1B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368DD8E-0E05-4FCD-9FB6-F51CEC81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E9FD327-DCC1-43DC-B024-9E9E808B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688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F7B3FFB-CDB1-4C35-9F7A-F0CA9D4C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4888E8A-64E4-49DD-A053-415DEADE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B24D6AA-22F1-4DA0-BA13-901D64868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75E0F426-F519-4E92-89A5-EB55310E3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FB1D4CB6-5513-43B1-B239-031B1D8E0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3D1582F-E9FC-4957-B074-E91A4A7F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CC9E12F8-36F9-485E-97D1-F773C3AD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4B58D03-06F1-488C-B005-AA946BF4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6285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01C32F-6F79-470C-B089-D120C1FC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E5E229C2-B029-4767-8207-A08854A2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99FC032C-A3C9-453B-BADF-26AC1BFF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A92326A-A33F-4417-850C-6D45893B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38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29EDDCB-EE38-494B-9860-B2FBAF64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8F3056F-3131-4B1A-B1EC-F0011B67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9BF8B9D-D777-4006-A367-A627759C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3063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A2EB65-1CDE-465C-BA68-0300874B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9A3C89-A56B-4943-AB97-FFC37516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893FAF1-3EF6-4739-8435-400DA65EA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B0313AF-5918-4EAA-9D16-F22EFF59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D81CAB3-EC9B-4836-AC87-E995C9EE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C05E943-9FAD-4657-8A5E-4CB9E538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1117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E5A61C-68E6-4F1A-9499-3BF7AD83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D72A096F-BBF5-4711-AEA7-DAB01F0D7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111BBA8-6ADB-45C9-95C9-1DBD2581D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72488A4-B20A-4C4A-A99F-EB66522A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B3A65AD-867D-463F-80C0-E3A7DF5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00E0604-E45F-44E3-9A9C-14C936DE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034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D2591CB-D140-4E89-AE8F-EC13B005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0B2C2A2-C1D2-4323-A606-A4CA86B1F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6549539-6753-450A-A1B9-4ADC5AEE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1C2D-411D-4939-BBAA-4FC65D99B413}" type="datetimeFigureOut">
              <a:rPr lang="hr-HR" smtClean="0"/>
              <a:pPr/>
              <a:t>25.10.2021.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29B98FA-E848-4A71-9C6E-41E701F17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3F6FE84-FD08-4BF6-B164-021F458D8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EA1C3-78DB-43D4-9D0D-F1C80DCC6E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039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okwidgets.com/play/TeA2NiFF-iQAFnCGVvAAAA/MCCYYM3/di8-ac-cali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e-sfera.hr/dodatni-digitalni-sadrzaji/44808e49-833c-4453-a0f5-08fdd9965b73/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15650/385/208" TargetMode="External"/><Relationship Id="rId3" Type="http://schemas.microsoft.com/office/2007/relationships/hdphoto" Target="../media/hdphoto1.wdp"/><Relationship Id="rId7" Type="http://schemas.openxmlformats.org/officeDocument/2006/relationships/hyperlink" Target="https://learningapps.org/watch?v=pudbmh4wk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www.bookwidgets.com/play/qs3Wxm3R-iQAE5nFBvAAAA/8CC5T8V/di8-l04-pas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2C0A2D-F057-4F2D-A167-ED4A66C9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DC55701-BFA8-4AA4-9889-49835F932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92413AA-ACD5-452D-9431-07ED0A148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4750060-C242-45C6-8D07-DA86F4F25D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E074ED3-397E-465C-835C-FEA7F685AD01}"/>
              </a:ext>
            </a:extLst>
          </p:cNvPr>
          <p:cNvSpPr txBox="1"/>
          <p:nvPr/>
        </p:nvSpPr>
        <p:spPr>
          <a:xfrm>
            <a:off x="6191578" y="1536819"/>
            <a:ext cx="5140171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en-US" sz="4800" b="1" dirty="0">
                <a:solidFill>
                  <a:srgbClr val="CC00CC"/>
                </a:solidFill>
              </a:rPr>
              <a:t>Across cultures 1:</a:t>
            </a:r>
            <a:endParaRPr lang="hr-HR" sz="4800" b="1" dirty="0">
              <a:solidFill>
                <a:srgbClr val="CC00CC"/>
              </a:solidFill>
            </a:endParaRPr>
          </a:p>
          <a:p>
            <a:r>
              <a:rPr lang="en-US" sz="4000" dirty="0">
                <a:solidFill>
                  <a:srgbClr val="FF66CC"/>
                </a:solidFill>
              </a:rPr>
              <a:t>A tale of two cities </a:t>
            </a:r>
            <a:endParaRPr lang="hr-HR" sz="4000" dirty="0">
              <a:solidFill>
                <a:srgbClr val="FF66CC"/>
              </a:solidFill>
            </a:endParaRP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287572A-8A2C-4435-B17F-6C02B11EB53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20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2C0A2D-F057-4F2D-A167-ED4A66C9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DC55701-BFA8-4AA4-9889-49835F932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92413AA-ACD5-452D-9431-07ED0A148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216"/>
            <a:ext cx="12192000" cy="6871854"/>
          </a:xfrm>
          <a:prstGeom prst="rect">
            <a:avLst/>
          </a:prstGeom>
        </p:spPr>
      </p:pic>
      <p:pic>
        <p:nvPicPr>
          <p:cNvPr id="5" name="Slika 4">
            <a:hlinkClick r:id="rId4"/>
            <a:extLst>
              <a:ext uri="{FF2B5EF4-FFF2-40B4-BE49-F238E27FC236}">
                <a16:creationId xmlns:a16="http://schemas.microsoft.com/office/drawing/2014/main" xmlns="" id="{821D7647-4588-47E4-98C0-D8A21EE188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289" y="1362375"/>
            <a:ext cx="1023938" cy="9906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AADD44E-AE36-4631-98BF-54D598840FF3}"/>
              </a:ext>
            </a:extLst>
          </p:cNvPr>
          <p:cNvSpPr txBox="1"/>
          <p:nvPr/>
        </p:nvSpPr>
        <p:spPr>
          <a:xfrm>
            <a:off x="1827373" y="1459556"/>
            <a:ext cx="1441129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Los Angeles</a:t>
            </a:r>
          </a:p>
          <a:p>
            <a:r>
              <a:rPr lang="hr-HR" dirty="0">
                <a:solidFill>
                  <a:srgbClr val="CC00CC"/>
                </a:solidFill>
              </a:rPr>
              <a:t>San Francisco</a:t>
            </a:r>
          </a:p>
        </p:txBody>
      </p:sp>
      <p:pic>
        <p:nvPicPr>
          <p:cNvPr id="8" name="Slika 7">
            <a:hlinkClick r:id="rId6"/>
            <a:extLst>
              <a:ext uri="{FF2B5EF4-FFF2-40B4-BE49-F238E27FC236}">
                <a16:creationId xmlns:a16="http://schemas.microsoft.com/office/drawing/2014/main" xmlns="" id="{1490E783-62FF-43C8-8A6C-1031BEA5D43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72704" y="2863797"/>
            <a:ext cx="1373589" cy="144626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0446D0D-8B23-4D89-BBE0-62B9C4FA6F8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61" y="2563060"/>
            <a:ext cx="3577050" cy="237485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3E5C6E17-15CB-40EB-9865-2121CE120A8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70906" y="4148138"/>
            <a:ext cx="3771810" cy="240347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F93B4A1-2247-4857-8EDE-9FB3A8738DDA}"/>
              </a:ext>
            </a:extLst>
          </p:cNvPr>
          <p:cNvSpPr txBox="1"/>
          <p:nvPr/>
        </p:nvSpPr>
        <p:spPr>
          <a:xfrm>
            <a:off x="9027724" y="3749384"/>
            <a:ext cx="26702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Across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cultures</a:t>
            </a:r>
            <a:r>
              <a:rPr lang="hr-HR" dirty="0">
                <a:solidFill>
                  <a:srgbClr val="CC00CC"/>
                </a:solidFill>
              </a:rPr>
              <a:t> - </a:t>
            </a:r>
            <a:r>
              <a:rPr lang="hr-HR" dirty="0" err="1">
                <a:solidFill>
                  <a:srgbClr val="CC00CC"/>
                </a:solidFill>
              </a:rPr>
              <a:t>California</a:t>
            </a:r>
            <a:endParaRPr lang="hr-HR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5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2C0A2D-F057-4F2D-A167-ED4A66C9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DC55701-BFA8-4AA4-9889-49835F932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92413AA-ACD5-452D-9431-07ED0A148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D07DEA5-BBF0-4AC3-983A-477D22302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0699" y="0"/>
            <a:ext cx="9670602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85C9763-163F-4A03-A5C8-CFA4D60A7CC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853" y="876741"/>
            <a:ext cx="7866763" cy="181372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D2FE119-7061-4AC7-9763-4218B7951F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9853" y="3009620"/>
            <a:ext cx="9273129" cy="591427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4A9382D-BEF3-4EA0-81F6-1EA5BFA0F4B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2203" y="4784704"/>
            <a:ext cx="8615386" cy="879869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828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2C0A2D-F057-4F2D-A167-ED4A66C9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DC55701-BFA8-4AA4-9889-49835F932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92413AA-ACD5-452D-9431-07ED0A148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" y="-20781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EC94EEE-A3EB-4EFC-88CD-EF6425C9D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164" y="-13854"/>
            <a:ext cx="4578153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80AD255-F4E2-4FBE-81AA-A2737BF2367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0629" y="1188080"/>
            <a:ext cx="5619750" cy="23622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227019D2-BB7C-4821-A1CD-17605DAD7D43}"/>
              </a:ext>
            </a:extLst>
          </p:cNvPr>
          <p:cNvSpPr/>
          <p:nvPr/>
        </p:nvSpPr>
        <p:spPr>
          <a:xfrm>
            <a:off x="1143459" y="2174120"/>
            <a:ext cx="257452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6AD36B36-1CC0-4F4D-B564-8C799C1EED73}"/>
              </a:ext>
            </a:extLst>
          </p:cNvPr>
          <p:cNvSpPr/>
          <p:nvPr/>
        </p:nvSpPr>
        <p:spPr>
          <a:xfrm>
            <a:off x="1143459" y="2511303"/>
            <a:ext cx="257452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8A7C8E79-292C-409E-B3DB-94506082B6DA}"/>
              </a:ext>
            </a:extLst>
          </p:cNvPr>
          <p:cNvSpPr/>
          <p:nvPr/>
        </p:nvSpPr>
        <p:spPr>
          <a:xfrm>
            <a:off x="1151471" y="2802315"/>
            <a:ext cx="257452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EA2C138C-E124-45BC-8644-AF922C85BC65}"/>
              </a:ext>
            </a:extLst>
          </p:cNvPr>
          <p:cNvSpPr/>
          <p:nvPr/>
        </p:nvSpPr>
        <p:spPr>
          <a:xfrm>
            <a:off x="1143459" y="3095991"/>
            <a:ext cx="257452" cy="28408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E2ADF6FA-8264-4EED-82D6-09FE0826B12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2458" y="2618076"/>
            <a:ext cx="3848100" cy="7620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E9CF4DA5-4FB7-4C37-834A-99B5EEDF374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12404" y="3674400"/>
            <a:ext cx="6477000" cy="11811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5986B089-19C6-4979-A6ED-ED32A493816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1719" y="3766685"/>
            <a:ext cx="3676650" cy="12858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DCFA137D-60A4-43E9-8F55-CEFA01AFF24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429" y="5196881"/>
            <a:ext cx="7991475" cy="10668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83D642C3-64A9-4986-90FE-466A306491E0}"/>
              </a:ext>
            </a:extLst>
          </p:cNvPr>
          <p:cNvSpPr txBox="1"/>
          <p:nvPr/>
        </p:nvSpPr>
        <p:spPr>
          <a:xfrm>
            <a:off x="6454066" y="3852446"/>
            <a:ext cx="24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E4E8F88B-CB4C-44E4-AE89-D6C72D440D64}"/>
              </a:ext>
            </a:extLst>
          </p:cNvPr>
          <p:cNvSpPr txBox="1"/>
          <p:nvPr/>
        </p:nvSpPr>
        <p:spPr>
          <a:xfrm>
            <a:off x="6460783" y="4149374"/>
            <a:ext cx="24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02194F69-7701-4A14-83C7-5A34083AF096}"/>
              </a:ext>
            </a:extLst>
          </p:cNvPr>
          <p:cNvSpPr txBox="1"/>
          <p:nvPr/>
        </p:nvSpPr>
        <p:spPr>
          <a:xfrm>
            <a:off x="6362007" y="4409622"/>
            <a:ext cx="118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 </a:t>
            </a:r>
            <a:r>
              <a:rPr lang="hr-HR" sz="1600" dirty="0" err="1">
                <a:solidFill>
                  <a:srgbClr val="FF33CC"/>
                </a:solidFill>
              </a:rPr>
              <a:t>and</a:t>
            </a:r>
            <a:r>
              <a:rPr lang="hr-HR" sz="1600" dirty="0">
                <a:solidFill>
                  <a:srgbClr val="FF33CC"/>
                </a:solidFill>
              </a:rPr>
              <a:t> 5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B3A11C46-9FEB-4D94-ABAB-4927D671B0B5}"/>
              </a:ext>
            </a:extLst>
          </p:cNvPr>
          <p:cNvSpPr/>
          <p:nvPr/>
        </p:nvSpPr>
        <p:spPr>
          <a:xfrm>
            <a:off x="5948038" y="5587768"/>
            <a:ext cx="1677879" cy="341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BAEFEAB8-FFEB-4F26-9D23-FC15DB26948C}"/>
              </a:ext>
            </a:extLst>
          </p:cNvPr>
          <p:cNvSpPr/>
          <p:nvPr/>
        </p:nvSpPr>
        <p:spPr>
          <a:xfrm>
            <a:off x="6205491" y="5834751"/>
            <a:ext cx="1094231" cy="34138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141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20" grpId="0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2C0A2D-F057-4F2D-A167-ED4A66C9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DC55701-BFA8-4AA4-9889-49835F932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92413AA-ACD5-452D-9431-07ED0A148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C0C6F5E-095F-4BC4-8501-0EAEA943DD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221" y="255757"/>
            <a:ext cx="5492919" cy="253643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42B5A99-B565-4B6D-8E54-5F552D92B61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6107" y="1989383"/>
            <a:ext cx="6257925" cy="43529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6BB793DC-DAD9-4761-B951-2419D32C21DB}"/>
              </a:ext>
            </a:extLst>
          </p:cNvPr>
          <p:cNvSpPr/>
          <p:nvPr/>
        </p:nvSpPr>
        <p:spPr>
          <a:xfrm>
            <a:off x="8744505" y="3429001"/>
            <a:ext cx="852256" cy="27013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9752D1BB-A85A-4273-8E53-6F5BEB3E3E9F}"/>
              </a:ext>
            </a:extLst>
          </p:cNvPr>
          <p:cNvSpPr/>
          <p:nvPr/>
        </p:nvSpPr>
        <p:spPr>
          <a:xfrm>
            <a:off x="9846383" y="3644723"/>
            <a:ext cx="746640" cy="27013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8C611F5F-21D3-4BFA-B651-7B95B0035A2B}"/>
              </a:ext>
            </a:extLst>
          </p:cNvPr>
          <p:cNvSpPr/>
          <p:nvPr/>
        </p:nvSpPr>
        <p:spPr>
          <a:xfrm>
            <a:off x="7423211" y="4065807"/>
            <a:ext cx="406894" cy="23510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BF6E5C96-CD1E-4240-B417-7B55382B061F}"/>
              </a:ext>
            </a:extLst>
          </p:cNvPr>
          <p:cNvSpPr/>
          <p:nvPr/>
        </p:nvSpPr>
        <p:spPr>
          <a:xfrm>
            <a:off x="10429421" y="4033129"/>
            <a:ext cx="852256" cy="27013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4B2FA7D8-21A9-48FE-937B-054966F69ED0}"/>
              </a:ext>
            </a:extLst>
          </p:cNvPr>
          <p:cNvSpPr/>
          <p:nvPr/>
        </p:nvSpPr>
        <p:spPr>
          <a:xfrm>
            <a:off x="7830105" y="4219286"/>
            <a:ext cx="622327" cy="235103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34A349D8-1DBA-44D2-8309-96DDA76BB5E9}"/>
              </a:ext>
            </a:extLst>
          </p:cNvPr>
          <p:cNvSpPr/>
          <p:nvPr/>
        </p:nvSpPr>
        <p:spPr>
          <a:xfrm>
            <a:off x="7922007" y="4429919"/>
            <a:ext cx="1035562" cy="21626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DCE32E73-E100-46F8-B648-755194788D6D}"/>
              </a:ext>
            </a:extLst>
          </p:cNvPr>
          <p:cNvSpPr/>
          <p:nvPr/>
        </p:nvSpPr>
        <p:spPr>
          <a:xfrm>
            <a:off x="6375646" y="4646180"/>
            <a:ext cx="779756" cy="216261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26A2675E-0A06-4EDE-8223-95F962B64D2E}"/>
              </a:ext>
            </a:extLst>
          </p:cNvPr>
          <p:cNvSpPr/>
          <p:nvPr/>
        </p:nvSpPr>
        <p:spPr>
          <a:xfrm>
            <a:off x="8679402" y="4586681"/>
            <a:ext cx="599998" cy="27013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8658CE28-0C9D-4FEC-9994-1FC9DAB0B0A2}"/>
              </a:ext>
            </a:extLst>
          </p:cNvPr>
          <p:cNvSpPr/>
          <p:nvPr/>
        </p:nvSpPr>
        <p:spPr>
          <a:xfrm>
            <a:off x="7666231" y="4793015"/>
            <a:ext cx="852256" cy="27013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15243C2D-D19D-41EF-B0EF-096DE8D8B97C}"/>
              </a:ext>
            </a:extLst>
          </p:cNvPr>
          <p:cNvSpPr/>
          <p:nvPr/>
        </p:nvSpPr>
        <p:spPr>
          <a:xfrm>
            <a:off x="9486355" y="4994716"/>
            <a:ext cx="1106668" cy="26308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9EDAD07D-E62B-4CF3-8DCA-AC0B6530E44A}"/>
              </a:ext>
            </a:extLst>
          </p:cNvPr>
          <p:cNvSpPr/>
          <p:nvPr/>
        </p:nvSpPr>
        <p:spPr>
          <a:xfrm>
            <a:off x="7666230" y="5185175"/>
            <a:ext cx="1013171" cy="26308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766A153E-52F7-4C2A-BE11-F79D860B0748}"/>
              </a:ext>
            </a:extLst>
          </p:cNvPr>
          <p:cNvSpPr/>
          <p:nvPr/>
        </p:nvSpPr>
        <p:spPr>
          <a:xfrm>
            <a:off x="6570955" y="5368786"/>
            <a:ext cx="852256" cy="27013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70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2C0A2D-F057-4F2D-A167-ED4A66C9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DC55701-BFA8-4AA4-9889-49835F932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92413AA-ACD5-452D-9431-07ED0A148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" y="-15763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D35DFB2-A568-47B7-9DFB-26F53F9891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249" y="529408"/>
            <a:ext cx="7040581" cy="5720472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9EE1066-4817-4366-8A1B-5B0A76BDC27F}"/>
              </a:ext>
            </a:extLst>
          </p:cNvPr>
          <p:cNvSpPr txBox="1"/>
          <p:nvPr/>
        </p:nvSpPr>
        <p:spPr>
          <a:xfrm>
            <a:off x="3937539" y="1538056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having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767FBAF-2A2A-4ED9-A913-87714FEB798E}"/>
              </a:ext>
            </a:extLst>
          </p:cNvPr>
          <p:cNvSpPr txBox="1"/>
          <p:nvPr/>
        </p:nvSpPr>
        <p:spPr>
          <a:xfrm>
            <a:off x="2947680" y="1799408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witnessed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764DFB8-7335-4E8D-B6BE-306C2B1F8701}"/>
              </a:ext>
            </a:extLst>
          </p:cNvPr>
          <p:cNvSpPr txBox="1"/>
          <p:nvPr/>
        </p:nvSpPr>
        <p:spPr>
          <a:xfrm>
            <a:off x="2228794" y="2060760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talking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CDC9AE2-00FF-400A-AB47-DA94555F3912}"/>
              </a:ext>
            </a:extLst>
          </p:cNvPr>
          <p:cNvSpPr txBox="1"/>
          <p:nvPr/>
        </p:nvSpPr>
        <p:spPr>
          <a:xfrm>
            <a:off x="1985931" y="2342670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listening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3180406-9B31-4024-A71D-AD084C00D0C7}"/>
              </a:ext>
            </a:extLst>
          </p:cNvPr>
          <p:cNvSpPr txBox="1"/>
          <p:nvPr/>
        </p:nvSpPr>
        <p:spPr>
          <a:xfrm>
            <a:off x="1666335" y="2624580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sucking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0A35D35-23EE-4BBC-B201-531C1D790774}"/>
              </a:ext>
            </a:extLst>
          </p:cNvPr>
          <p:cNvSpPr txBox="1"/>
          <p:nvPr/>
        </p:nvSpPr>
        <p:spPr>
          <a:xfrm>
            <a:off x="2375069" y="2881417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started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DFF6505-78FA-4299-842A-C004D1594DC4}"/>
              </a:ext>
            </a:extLst>
          </p:cNvPr>
          <p:cNvSpPr txBox="1"/>
          <p:nvPr/>
        </p:nvSpPr>
        <p:spPr>
          <a:xfrm>
            <a:off x="1401779" y="3142769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laughing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3A0C3ED-C4EE-4436-A1E2-F362723FF4A4}"/>
              </a:ext>
            </a:extLst>
          </p:cNvPr>
          <p:cNvSpPr txBox="1"/>
          <p:nvPr/>
        </p:nvSpPr>
        <p:spPr>
          <a:xfrm>
            <a:off x="4646273" y="3139537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got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F71925E-93E0-421C-99F2-71B8B6704FD3}"/>
              </a:ext>
            </a:extLst>
          </p:cNvPr>
          <p:cNvSpPr txBox="1"/>
          <p:nvPr/>
        </p:nvSpPr>
        <p:spPr>
          <a:xfrm>
            <a:off x="2729436" y="3420164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wrapped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43A08E5-95E1-4FF2-AC59-344797733739}"/>
              </a:ext>
            </a:extLst>
          </p:cNvPr>
          <p:cNvSpPr txBox="1"/>
          <p:nvPr/>
        </p:nvSpPr>
        <p:spPr>
          <a:xfrm>
            <a:off x="2046302" y="3676882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looking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E6A64E1-F44F-4805-A352-5678A0DFBC60}"/>
              </a:ext>
            </a:extLst>
          </p:cNvPr>
          <p:cNvSpPr txBox="1"/>
          <p:nvPr/>
        </p:nvSpPr>
        <p:spPr>
          <a:xfrm>
            <a:off x="1675301" y="3946195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laughing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135D686A-9B6E-41FC-BB96-785B9A622577}"/>
              </a:ext>
            </a:extLst>
          </p:cNvPr>
          <p:cNvSpPr txBox="1"/>
          <p:nvPr/>
        </p:nvSpPr>
        <p:spPr>
          <a:xfrm>
            <a:off x="4924440" y="3933641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asked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C3E195EB-FE62-4718-85DE-14DE960D35B6}"/>
              </a:ext>
            </a:extLst>
          </p:cNvPr>
          <p:cNvSpPr txBox="1"/>
          <p:nvPr/>
        </p:nvSpPr>
        <p:spPr>
          <a:xfrm>
            <a:off x="2166445" y="4476903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looking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5399CC51-76F5-4C63-A0B7-8FAB59ADB4CD}"/>
              </a:ext>
            </a:extLst>
          </p:cNvPr>
          <p:cNvSpPr txBox="1"/>
          <p:nvPr/>
        </p:nvSpPr>
        <p:spPr>
          <a:xfrm>
            <a:off x="1826133" y="4763525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sitting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E9B4BE86-2A07-4256-8FEE-0567A0670AEE}"/>
              </a:ext>
            </a:extLst>
          </p:cNvPr>
          <p:cNvSpPr txBox="1"/>
          <p:nvPr/>
        </p:nvSpPr>
        <p:spPr>
          <a:xfrm>
            <a:off x="1622329" y="5062557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squeezed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E737B4C6-64E4-4E8F-81AE-F75816D9CEF9}"/>
              </a:ext>
            </a:extLst>
          </p:cNvPr>
          <p:cNvSpPr txBox="1"/>
          <p:nvPr/>
        </p:nvSpPr>
        <p:spPr>
          <a:xfrm>
            <a:off x="1388667" y="5294233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came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FAECE8F2-2A64-4373-89D3-644D39112707}"/>
              </a:ext>
            </a:extLst>
          </p:cNvPr>
          <p:cNvSpPr txBox="1"/>
          <p:nvPr/>
        </p:nvSpPr>
        <p:spPr>
          <a:xfrm>
            <a:off x="4306417" y="5262162"/>
            <a:ext cx="156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saved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24" name="Slika 23">
            <a:hlinkClick r:id="rId5"/>
            <a:extLst>
              <a:ext uri="{FF2B5EF4-FFF2-40B4-BE49-F238E27FC236}">
                <a16:creationId xmlns:a16="http://schemas.microsoft.com/office/drawing/2014/main" xmlns="" id="{C3B3C7B4-5361-46A0-926C-971165A33C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5773" y="2876729"/>
            <a:ext cx="992202" cy="1085806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9F41291B-AF5A-4650-94FC-C9860E4ADF92}"/>
              </a:ext>
            </a:extLst>
          </p:cNvPr>
          <p:cNvSpPr txBox="1"/>
          <p:nvPr/>
        </p:nvSpPr>
        <p:spPr>
          <a:xfrm>
            <a:off x="9462564" y="3080723"/>
            <a:ext cx="178819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Past </a:t>
            </a:r>
            <a:r>
              <a:rPr lang="hr-HR" dirty="0" err="1">
                <a:solidFill>
                  <a:srgbClr val="CC00CC"/>
                </a:solidFill>
              </a:rPr>
              <a:t>Continuous</a:t>
            </a:r>
            <a:endParaRPr lang="hr-HR" dirty="0">
              <a:solidFill>
                <a:srgbClr val="CC00CC"/>
              </a:solidFill>
            </a:endParaRPr>
          </a:p>
        </p:txBody>
      </p:sp>
      <p:pic>
        <p:nvPicPr>
          <p:cNvPr id="27" name="Slika 26">
            <a:hlinkClick r:id="rId7"/>
            <a:extLst>
              <a:ext uri="{FF2B5EF4-FFF2-40B4-BE49-F238E27FC236}">
                <a16:creationId xmlns:a16="http://schemas.microsoft.com/office/drawing/2014/main" xmlns="" id="{BAE76F85-91B4-4406-9609-28446D76E2D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5773" y="4125131"/>
            <a:ext cx="992202" cy="1085806"/>
          </a:xfrm>
          <a:prstGeom prst="rect">
            <a:avLst/>
          </a:prstGeom>
        </p:spPr>
      </p:pic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607E499A-568A-4173-B375-30998BFFCCDD}"/>
              </a:ext>
            </a:extLst>
          </p:cNvPr>
          <p:cNvSpPr txBox="1"/>
          <p:nvPr/>
        </p:nvSpPr>
        <p:spPr>
          <a:xfrm>
            <a:off x="9471769" y="4394193"/>
            <a:ext cx="1788195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Past </a:t>
            </a:r>
            <a:r>
              <a:rPr lang="hr-HR" dirty="0" err="1">
                <a:solidFill>
                  <a:srgbClr val="CC00CC"/>
                </a:solidFill>
              </a:rPr>
              <a:t>Continuous</a:t>
            </a:r>
            <a:r>
              <a:rPr lang="hr-HR" dirty="0">
                <a:solidFill>
                  <a:srgbClr val="CC00CC"/>
                </a:solidFill>
              </a:rPr>
              <a:t> (</a:t>
            </a:r>
            <a:r>
              <a:rPr lang="hr-HR" dirty="0" err="1">
                <a:solidFill>
                  <a:srgbClr val="CC00CC"/>
                </a:solidFill>
              </a:rPr>
              <a:t>Linking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words</a:t>
            </a:r>
            <a:r>
              <a:rPr lang="hr-HR" dirty="0">
                <a:solidFill>
                  <a:srgbClr val="CC00CC"/>
                </a:solidFill>
              </a:rPr>
              <a:t>)</a:t>
            </a:r>
          </a:p>
        </p:txBody>
      </p:sp>
      <p:pic>
        <p:nvPicPr>
          <p:cNvPr id="29" name="Slika 28">
            <a:hlinkClick r:id="rId8"/>
            <a:extLst>
              <a:ext uri="{FF2B5EF4-FFF2-40B4-BE49-F238E27FC236}">
                <a16:creationId xmlns:a16="http://schemas.microsoft.com/office/drawing/2014/main" xmlns="" id="{40B12772-8C2E-4AC1-B1BA-D79012338B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5773" y="5401286"/>
            <a:ext cx="992202" cy="1085806"/>
          </a:xfrm>
          <a:prstGeom prst="rect">
            <a:avLst/>
          </a:prstGeom>
        </p:spPr>
      </p:pic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ADAD1633-B971-435D-B092-8B23F774BF5E}"/>
              </a:ext>
            </a:extLst>
          </p:cNvPr>
          <p:cNvSpPr txBox="1"/>
          <p:nvPr/>
        </p:nvSpPr>
        <p:spPr>
          <a:xfrm>
            <a:off x="9545454" y="5523301"/>
            <a:ext cx="1439357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Vocabulary</a:t>
            </a:r>
            <a:r>
              <a:rPr lang="hr-HR" dirty="0">
                <a:solidFill>
                  <a:srgbClr val="CC00CC"/>
                </a:solidFill>
              </a:rPr>
              <a:t> (</a:t>
            </a:r>
            <a:r>
              <a:rPr lang="hr-HR" dirty="0" err="1">
                <a:solidFill>
                  <a:srgbClr val="CC00CC"/>
                </a:solidFill>
              </a:rPr>
              <a:t>crossword</a:t>
            </a:r>
            <a:r>
              <a:rPr lang="hr-HR" dirty="0">
                <a:solidFill>
                  <a:srgbClr val="CC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611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  <p:bldP spid="28" grpId="0" animBg="1"/>
      <p:bldP spid="30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63</Words>
  <Application>Microsoft Office PowerPoint</Application>
  <PresentationFormat>Custom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2021-10-08T11:22:18Z</dcterms:created>
  <dcterms:modified xsi:type="dcterms:W3CDTF">2021-10-25T06:57:35Z</dcterms:modified>
</cp:coreProperties>
</file>